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8" r:id="rId5"/>
    <p:sldId id="261" r:id="rId6"/>
    <p:sldId id="259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33"/>
    <a:srgbClr val="00642D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79E8B-923F-4F6F-9C0A-86681CFBAE1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9607C-466F-45FF-A3D2-776E5A1047FF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39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B12AE-7000-477D-A8EE-3AA1C4012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EEC7B6-5BA6-45ED-9A50-28E5B9384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4A2383-EF71-4F94-86FA-E68F38DB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453FF7-0751-4A81-A591-3B885A1F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8228073-85D0-46B3-9B0C-5D24360A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CFB706-9B9F-4680-927D-49E592CAA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61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329E2-57E5-465F-81FE-113F9842E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9802C6-E930-478A-9210-0EB3D3397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171282-0414-4403-9279-AADA9FA4A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C54AB0-73A5-4DC5-B4E4-04529498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A8B4F7-2E8B-4462-88CB-DFBC45B1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558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94DC2DD-D173-473E-BBE6-14F8D7585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4055B1-90AD-4867-AF4C-DEC524347C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D7A050-A343-4B19-B5B6-32D0A481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00F0BE-A45E-4FB9-835D-39BA912B0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2D1A11-1971-4C6C-96DB-F514565BE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625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F509A-58BA-4342-97E8-D1583460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54415E-949D-4ECD-B5DF-243A9AC9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59E9A-50C4-4E72-A358-C41B4F7D4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8A26A0-F4C6-4B6E-8BFF-3C1A6905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85B755-85AB-4AE8-851A-A4836ED1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06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92B09-03CB-4D9F-915E-EC61CB6B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1BA5CE-13E4-436E-8C70-3A19084F5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90ED91-C401-4EAF-AB98-6BEC3A6D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6C754B-3C16-4F86-A66B-0AF9005C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09A78D-9FEB-4300-9491-C3328524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81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AA359-14E7-4512-A4CE-8D765B746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6C8547-32FF-4AAF-A37A-B8E073AF6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FBA374D-4752-466A-8496-EAFBF6232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E33B2C-87A6-44EF-853D-0770B44C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9BEAD77-1DDE-4EB9-A6DC-BCA84A1D6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19EDF0-9120-45EB-8ED6-9A75D36A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70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EE5F9-9555-4082-BFF4-41EBDEC4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534190-5FF9-4C89-B885-406F7D7CC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BA749D-A26D-4045-9387-9F9A3DE95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296C4F-0E0E-40CC-8F93-5BD02C724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C701A39-B16E-46B5-A3B6-354F8CCFD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3F35F66-29B5-4851-8339-7B406052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41574F3-1437-4004-B96F-EFB0A1F7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DBDC8EB-4D33-42AC-A3F0-3430591B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01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3CA7D-E3CA-49F5-A82D-5F0050B3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9C63AA-8077-4659-B376-FF6A906A6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AF879F3-4CE0-48FD-B714-99F14A5D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E4F737-5761-45C9-B449-E8F896E1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90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31E306E-F45A-48DB-AE0E-AE72C8EAB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4C9CED0-D4DF-40C5-AD93-7E21E9536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850637-37DE-41BA-A49D-CA650E73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55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2FC2D-C570-4897-80BD-86F908961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2632AB-3144-418A-A40E-9D7F680DD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FAF30D-0E26-4B42-8956-5B871D84C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CFA3A0-BA0F-4734-93C1-ABF25A45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7900FA-CBDC-4553-A7DE-F136EE07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8BD46B-DA76-4099-90C3-47FAC281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970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625BB7-BE9D-4786-A186-A0BC5AC11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62B69A8-9639-40BF-B55A-E153AED80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A3349D-BEBD-4E70-B2F3-905437688D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A31BF5-76B5-4864-B133-F18314AD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3DDBBF-738C-480E-BBC2-70C28569B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D84061-0517-4DE2-AD50-AF6F913E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30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B5EDA-2202-461B-A37C-11ACA5FEE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CF8F33-5F7E-4387-8046-C106E0C1D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446652-729C-4168-9AD3-D521DDEF2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AF056-0CF0-438A-9E74-F05293962A0C}" type="datetimeFigureOut">
              <a:rPr lang="ru-RU" smtClean="0"/>
              <a:t>03.12.2025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0191AF-5222-43A8-B400-DBFF5B0EE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36BC74-AC47-466C-B2D5-2E916212B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7AD2F-02F2-4DA5-8219-D4629DCEB148}" type="slidenum">
              <a:rPr lang="ru-RU" smtClean="0"/>
              <a:t>‹№›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28E6D4-D02D-402D-B9E3-14B09CB6DE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8"/>
          <a:stretch/>
        </p:blipFill>
        <p:spPr>
          <a:xfrm>
            <a:off x="2309" y="0"/>
            <a:ext cx="8072582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5C1043-AB47-4EEC-AB00-80F08B1FE4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3"/>
          <a:stretch/>
        </p:blipFill>
        <p:spPr>
          <a:xfrm flipH="1">
            <a:off x="8074891" y="0"/>
            <a:ext cx="1507837" cy="6858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33734ED-16EE-4284-9EC8-7DD538B9A0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3"/>
          <a:stretch/>
        </p:blipFill>
        <p:spPr>
          <a:xfrm>
            <a:off x="9582728" y="0"/>
            <a:ext cx="1507837" cy="6858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6EE03B1-C042-44B0-AF5E-B003C2DBFC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3"/>
          <a:stretch/>
        </p:blipFill>
        <p:spPr>
          <a:xfrm flipH="1">
            <a:off x="11090565" y="0"/>
            <a:ext cx="109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6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19114-DCDA-40F3-B041-A21BFB762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5123" y="1043708"/>
            <a:ext cx="5907967" cy="2152073"/>
          </a:xfrm>
        </p:spPr>
        <p:txBody>
          <a:bodyPr>
            <a:noAutofit/>
          </a:bodyPr>
          <a:lstStyle/>
          <a:p>
            <a:r>
              <a:rPr lang="uk-UA" b="1" dirty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Моя улюблена книга</a:t>
            </a:r>
            <a:endParaRPr lang="ru-RU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6BB232-F8E4-4C24-927F-AD1CAF8B46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6945" y="3537527"/>
            <a:ext cx="6745088" cy="2323090"/>
          </a:xfrm>
        </p:spPr>
        <p:txBody>
          <a:bodyPr>
            <a:noAutofit/>
          </a:bodyPr>
          <a:lstStyle/>
          <a:p>
            <a:r>
              <a:rPr lang="uk-UA" sz="4400" b="1" dirty="0">
                <a:solidFill>
                  <a:srgbClr val="FF00FF"/>
                </a:solidFill>
                <a:latin typeface="Comic Sans MS" panose="030F0702030302020204" pitchFamily="66" charset="0"/>
              </a:rPr>
              <a:t>Елеонор Портер</a:t>
            </a:r>
            <a:br>
              <a:rPr lang="uk-UA" sz="4400" b="1" dirty="0">
                <a:solidFill>
                  <a:srgbClr val="FF00FF"/>
                </a:solidFill>
                <a:latin typeface="Comic Sans MS" panose="030F0702030302020204" pitchFamily="66" charset="0"/>
              </a:rPr>
            </a:br>
            <a:r>
              <a:rPr lang="uk-UA" sz="4400" b="1" dirty="0">
                <a:solidFill>
                  <a:srgbClr val="FF00FF"/>
                </a:solidFill>
                <a:latin typeface="Comic Sans MS" panose="030F0702030302020204" pitchFamily="66" charset="0"/>
              </a:rPr>
              <a:t>«</a:t>
            </a:r>
            <a:r>
              <a:rPr lang="uk-UA" sz="4400" b="1" dirty="0" err="1">
                <a:solidFill>
                  <a:srgbClr val="FF00FF"/>
                </a:solidFill>
                <a:latin typeface="Comic Sans MS" panose="030F0702030302020204" pitchFamily="66" charset="0"/>
              </a:rPr>
              <a:t>Поліанна</a:t>
            </a:r>
            <a:r>
              <a:rPr lang="uk-UA" sz="4400" b="1" dirty="0">
                <a:solidFill>
                  <a:srgbClr val="FF00FF"/>
                </a:solidFill>
                <a:latin typeface="Comic Sans MS" panose="030F0702030302020204" pitchFamily="66" charset="0"/>
              </a:rPr>
              <a:t>»</a:t>
            </a:r>
            <a:endParaRPr lang="ru-RU" sz="4400" b="1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16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82109" y="267856"/>
            <a:ext cx="4812145" cy="1117600"/>
          </a:xfrm>
        </p:spPr>
        <p:txBody>
          <a:bodyPr>
            <a:noAutofit/>
          </a:bodyPr>
          <a:lstStyle/>
          <a:p>
            <a:pPr algn="ctr"/>
            <a:r>
              <a:rPr lang="uk-UA" sz="2400" b="1" dirty="0">
                <a:solidFill>
                  <a:srgbClr val="FF00FF"/>
                </a:solidFill>
                <a:latin typeface="Comic Sans MS" panose="030F0702030302020204" pitchFamily="66" charset="0"/>
              </a:rPr>
              <a:t>Елеонор Портер – американська письменниця</a:t>
            </a:r>
            <a:endParaRPr lang="ru-RU" sz="2400" b="1" dirty="0">
              <a:solidFill>
                <a:srgbClr val="FF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487055" y="1653310"/>
            <a:ext cx="7102763" cy="5122644"/>
          </a:xfrm>
        </p:spPr>
        <p:txBody>
          <a:bodyPr>
            <a:normAutofit lnSpcReduction="10000"/>
          </a:bodyPr>
          <a:lstStyle/>
          <a:p>
            <a:pPr lvl="0"/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</a:t>
            </a:r>
            <a:r>
              <a:rPr lang="uk-UA" sz="1800" b="1" dirty="0">
                <a:solidFill>
                  <a:srgbClr val="00642D"/>
                </a:solidFill>
                <a:latin typeface="Comic Sans MS" panose="030F0702030302020204" pitchFamily="66" charset="0"/>
              </a:rPr>
              <a:t>Народилася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19 грудня 1868 року в                                         </a:t>
            </a:r>
          </a:p>
          <a:p>
            <a:pPr lvl="0"/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місті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Літлтон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(США)</a:t>
            </a:r>
          </a:p>
          <a:p>
            <a:pPr lvl="0"/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</a:t>
            </a:r>
            <a:r>
              <a:rPr lang="uk-UA" sz="1800" b="1" dirty="0">
                <a:solidFill>
                  <a:srgbClr val="00642D"/>
                </a:solidFill>
                <a:latin typeface="Comic Sans MS" panose="030F0702030302020204" pitchFamily="66" charset="0"/>
              </a:rPr>
              <a:t>Сім’я.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Батько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Френсіс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Флетчер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Годгмен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-      </a:t>
            </a:r>
          </a:p>
          <a:p>
            <a:pPr lvl="0"/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власник аптеки. Мати -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Левелла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Вулсон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  </a:t>
            </a:r>
          </a:p>
          <a:p>
            <a:pPr lvl="0"/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Годгмен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– художниця, інвалід; старший     </a:t>
            </a:r>
          </a:p>
          <a:p>
            <a:pPr lvl="0"/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  брат -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Фред</a:t>
            </a:r>
            <a:endParaRPr lang="uk-UA" sz="1800" b="1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lvl="0"/>
            <a:r>
              <a:rPr lang="uk-UA" sz="1800" b="1" dirty="0">
                <a:solidFill>
                  <a:srgbClr val="00642D"/>
                </a:solidFill>
                <a:latin typeface="Comic Sans MS" panose="030F0702030302020204" pitchFamily="66" charset="0"/>
              </a:rPr>
              <a:t>Освіта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– Бостонська консерваторія, церковний хор</a:t>
            </a:r>
          </a:p>
          <a:p>
            <a:pPr lvl="0"/>
            <a:r>
              <a:rPr lang="uk-UA" sz="1800" b="1" dirty="0">
                <a:solidFill>
                  <a:srgbClr val="00642D"/>
                </a:solidFill>
                <a:latin typeface="Comic Sans MS" panose="030F0702030302020204" pitchFamily="66" charset="0"/>
              </a:rPr>
              <a:t>Одруження.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Чоловік - підприємець Джон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Лайман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Портер</a:t>
            </a:r>
          </a:p>
          <a:p>
            <a:pPr lvl="0"/>
            <a:r>
              <a:rPr lang="uk-UA" sz="1800" b="1" dirty="0">
                <a:solidFill>
                  <a:srgbClr val="00642D"/>
                </a:solidFill>
                <a:latin typeface="Comic Sans MS" panose="030F0702030302020204" pitchFamily="66" charset="0"/>
              </a:rPr>
              <a:t>Початок творчої діяльності 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у 33 роки. Оповідання на біблійні сюжети під псевдонімом Елеонор Стюарт</a:t>
            </a:r>
          </a:p>
          <a:p>
            <a:pPr lvl="0"/>
            <a:r>
              <a:rPr lang="uk-UA" sz="1800" b="1" dirty="0">
                <a:solidFill>
                  <a:srgbClr val="00642D"/>
                </a:solidFill>
                <a:latin typeface="Comic Sans MS" panose="030F0702030302020204" pitchFamily="66" charset="0"/>
              </a:rPr>
              <a:t>Найвідоміший твір 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Портер</a:t>
            </a:r>
            <a:r>
              <a:rPr lang="uk-UA" sz="1800" b="1" dirty="0">
                <a:solidFill>
                  <a:srgbClr val="00642D"/>
                </a:solidFill>
                <a:latin typeface="Comic Sans MS" panose="030F0702030302020204" pitchFamily="66" charset="0"/>
              </a:rPr>
              <a:t> 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«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Полліанна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» (1913 р.)</a:t>
            </a:r>
          </a:p>
          <a:p>
            <a:pPr lvl="0"/>
            <a:r>
              <a:rPr lang="uk-UA" sz="1800" b="1" dirty="0">
                <a:solidFill>
                  <a:srgbClr val="00642D"/>
                </a:solidFill>
                <a:latin typeface="Comic Sans MS" panose="030F0702030302020204" pitchFamily="66" charset="0"/>
              </a:rPr>
              <a:t>Померла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Елеанор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Портер у 1920 році від туберкульозу.</a:t>
            </a:r>
          </a:p>
          <a:p>
            <a:pPr lvl="0"/>
            <a:r>
              <a:rPr lang="uk-UA" sz="1800" b="1" dirty="0">
                <a:solidFill>
                  <a:srgbClr val="00642D"/>
                </a:solidFill>
                <a:latin typeface="Comic Sans MS" panose="030F0702030302020204" pitchFamily="66" charset="0"/>
              </a:rPr>
              <a:t>Твори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Елеонор Портер – 14 романів: «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Полліанна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», «Юність </a:t>
            </a:r>
            <a:r>
              <a:rPr lang="uk-UA" sz="1800" b="1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Полліанни</a:t>
            </a:r>
            <a:r>
              <a:rPr lang="uk-UA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», «Просто Девід»,  «Шлях до згоди», «О гроші, гроші!», «Світанок»</a:t>
            </a:r>
          </a:p>
          <a:p>
            <a:endParaRPr lang="ru-RU" dirty="0"/>
          </a:p>
        </p:txBody>
      </p:sp>
      <p:pic>
        <p:nvPicPr>
          <p:cNvPr id="13" name="Picture 4" descr="Результат пошуку зображень за запитом картинка елеонор портер полліанн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74" y="80934"/>
            <a:ext cx="3096344" cy="30963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Результат пошуку зображень за запитом картинка елеонор портер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66" y="73860"/>
            <a:ext cx="2252652" cy="356233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Результат пошуку зображень за запитом картинка елеонор порте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312" y="2937132"/>
            <a:ext cx="2916522" cy="382388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04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6145" y="365126"/>
            <a:ext cx="10344728" cy="5204401"/>
          </a:xfrm>
        </p:spPr>
        <p:txBody>
          <a:bodyPr>
            <a:normAutofit/>
          </a:bodyPr>
          <a:lstStyle/>
          <a:p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     Я хочу розповісти про повість Елеонор Портер «</a:t>
            </a:r>
            <a:r>
              <a:rPr lang="uk-UA" sz="20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Поліанна</a:t>
            </a: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».     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     Ви, мабуть, уже прочитали цю книгу! А якщо ні, то впевнена, що  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разом з головною героїнею – маленькою дівчинкою </a:t>
            </a:r>
            <a:r>
              <a:rPr lang="uk-UA" sz="20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Поліанною</a:t>
            </a: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–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ви порините в дивовижний світ пригод і радітимете життю,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навчитеся боротися з труднощами, допомагати людям, втішати їх.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Вона наша ровесниця. Але на її долю випало багато випробувань: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рано залишилася сиротою,  потім отримала тяжку травму хребта й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була прикута до ліжка. Але дівчинка, незважаючи на все, радіє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кожному дню і намагається допомогти всім, з ким                       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зустрічається.                                                                                                             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     Мені дуже хочеться бути схожою на                       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                     </a:t>
            </a:r>
            <a:r>
              <a:rPr lang="uk-UA" sz="20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Поліанну</a:t>
            </a: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, маленьку дівчинку, котра вміла                                         </a:t>
            </a:r>
            <a:b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 «грати в радість» . Хочу бути такою ж щирою, відвертою і                                   душевною, радувати своїми добрими вчинками і підтримкою                                маму, тата і всіх, хто живе поряд зі мною та піклується про мене.                                   Під час читання і ви будете вчитись дружити, як з однолітками,                                              так і з дорослими. Мені здається, що вам, обов’язково                                             сподобається ця повість.</a:t>
            </a:r>
            <a:endParaRPr lang="ru-RU" sz="20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2045">
            <a:off x="94409" y="65033"/>
            <a:ext cx="2476436" cy="3522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Объект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604">
            <a:off x="9395937" y="2954508"/>
            <a:ext cx="2765963" cy="3829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882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782" y="323273"/>
            <a:ext cx="4471099" cy="3318151"/>
          </a:xfrm>
        </p:spPr>
        <p:txBody>
          <a:bodyPr>
            <a:normAutofit/>
          </a:bodyPr>
          <a:lstStyle/>
          <a:p>
            <a:r>
              <a:rPr lang="uk-UA" sz="2700" b="1" dirty="0">
                <a:ln w="11430"/>
                <a:solidFill>
                  <a:srgbClr val="C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Покажіть людині все найкраще,  те справжнє, що приховане в душі, і переконайте, що їй під силу впоратись з будь-чим.</a:t>
            </a:r>
            <a:br>
              <a:rPr lang="uk-UA" sz="2700" b="1" dirty="0">
                <a:ln w="11430"/>
                <a:solidFill>
                  <a:srgbClr val="C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uk-UA" sz="2700" b="1" dirty="0">
                <a:ln w="11430"/>
                <a:solidFill>
                  <a:srgbClr val="C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mic Sans MS" panose="030F0702030302020204" pitchFamily="66" charset="0"/>
              </a:rPr>
              <a:t>          Елеонор Портер</a:t>
            </a:r>
            <a:br>
              <a:rPr lang="uk-UA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1" y="3098800"/>
            <a:ext cx="3740028" cy="3740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212" y="2990125"/>
            <a:ext cx="2437512" cy="38487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345" y="2295"/>
            <a:ext cx="3620655" cy="3620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581" y="1"/>
            <a:ext cx="2500605" cy="35219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91" y="3260392"/>
            <a:ext cx="2401454" cy="3644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708">
            <a:off x="3892248" y="3220578"/>
            <a:ext cx="2478834" cy="3475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5264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1564" y="230910"/>
            <a:ext cx="10042236" cy="4904508"/>
          </a:xfrm>
        </p:spPr>
        <p:txBody>
          <a:bodyPr>
            <a:normAutofit/>
          </a:bodyPr>
          <a:lstStyle/>
          <a:p>
            <a:r>
              <a:rPr lang="uk-UA" sz="2000" b="1" dirty="0">
                <a:solidFill>
                  <a:srgbClr val="FF9933"/>
                </a:solidFill>
                <a:latin typeface="Comic Sans MS" panose="030F0702030302020204" pitchFamily="66" charset="0"/>
              </a:rPr>
              <a:t>Втілення сюжетів Елеонор Портер у кіномистецтві.</a:t>
            </a:r>
            <a:br>
              <a:rPr lang="uk-UA" sz="2000" b="1" dirty="0">
                <a:solidFill>
                  <a:srgbClr val="FF9933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Екранізація фільмів почалася ще з 1919 року. Вийшов німий фільм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« Світанок» (США). 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1920 рік – німий чорно – білий фільм «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Полліанна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» ( США).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1952 рік – кольоровий фільм « Хто-небудь бачив мою дівчинку?» (США).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1958 рік - чорно-білий фільм «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Полліанна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» ( Бразилія).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1960 рік – кольоровий фільм «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Полліанна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», студія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Волта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Діснея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( США).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1971 рік – фільм «Життя прекрасне, коли любиш» ( за романом «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Полліанна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» Туреччина).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1973 рік – фільм «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Полліанна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» ( у головній ролі Елізабет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Арчард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, Великобританія).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1982 рік – фільм «Пригоди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Полліанни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» ( у гол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о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вній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ролі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Петсі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Кензіт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, США).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1986 рік – «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Полліанна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»,  мультиплікаційний телесеріал  (Японія). </a:t>
            </a:r>
            <a:r>
              <a:rPr lang="ru-RU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Анімаційний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ru-RU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серіал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 </a:t>
            </a:r>
            <a:r>
              <a:rPr lang="ru-RU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складається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з 51 </a:t>
            </a:r>
            <a:r>
              <a:rPr lang="ru-RU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частини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, </a:t>
            </a:r>
            <a:r>
              <a:rPr lang="ru-RU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знято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ru-RU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японським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режиссером</a:t>
            </a:r>
            <a:r>
              <a:rPr lang="ru-RU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ru-RU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Кодзо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ru-RU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Кусубою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у 1986 </a:t>
            </a:r>
            <a:r>
              <a:rPr lang="ru-RU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році</a:t>
            </a:r>
            <a: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1989 рік – «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», музичний фільм.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1990 рік -  «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. Повернення додому» – музичний фільм ( США).</a:t>
            </a:r>
            <a:br>
              <a:rPr lang="ru-RU" sz="1800" dirty="0">
                <a:solidFill>
                  <a:srgbClr val="0000FF"/>
                </a:solidFill>
                <a:latin typeface="Comic Sans MS" panose="030F0702030302020204" pitchFamily="66" charset="0"/>
              </a:rPr>
            </a:b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2003 рік – телефільм «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Полліанна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», режисер Сара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Хардінг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; у головній ролі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Джорджина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uk-UA" sz="18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Террі</a:t>
            </a:r>
            <a:r>
              <a:rPr lang="uk-UA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 ( Великобританія). </a:t>
            </a:r>
            <a:endParaRPr lang="ru-RU" sz="1800" dirty="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213">
            <a:off x="8365555" y="4792590"/>
            <a:ext cx="3391824" cy="17138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9569">
            <a:off x="2918691" y="4744615"/>
            <a:ext cx="3574474" cy="1971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7064">
            <a:off x="9563216" y="146753"/>
            <a:ext cx="2631272" cy="1973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444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8690" y="5395"/>
            <a:ext cx="3148331" cy="2778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 t="4443" r="39966"/>
          <a:stretch>
            <a:fillRect/>
          </a:stretch>
        </p:blipFill>
        <p:spPr bwMode="auto">
          <a:xfrm>
            <a:off x="128247" y="3660773"/>
            <a:ext cx="2790443" cy="2970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4" cstate="print"/>
          <a:srcRect t="4985" r="44244"/>
          <a:stretch>
            <a:fillRect/>
          </a:stretch>
        </p:blipFill>
        <p:spPr bwMode="auto">
          <a:xfrm>
            <a:off x="9535770" y="4306854"/>
            <a:ext cx="2656229" cy="25676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" y="95250"/>
            <a:ext cx="2840436" cy="34168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690" y="2843089"/>
            <a:ext cx="3748520" cy="3748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648" y="2145922"/>
            <a:ext cx="3944352" cy="2160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18" y="5395"/>
            <a:ext cx="3805382" cy="2140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50" y="2462170"/>
            <a:ext cx="2799884" cy="2099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23" y="4717348"/>
            <a:ext cx="3324225" cy="2066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804" y="333257"/>
            <a:ext cx="2818883" cy="21223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38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588</Words>
  <Application>Microsoft Office PowerPoint</Application>
  <PresentationFormat>Широкий екран</PresentationFormat>
  <Paragraphs>18</Paragraphs>
  <Slides>6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Comic Sans MS</vt:lpstr>
      <vt:lpstr>Тема Office</vt:lpstr>
      <vt:lpstr>Моя улюблена книга</vt:lpstr>
      <vt:lpstr>Елеонор Портер – американська письменниця</vt:lpstr>
      <vt:lpstr>                           Я хочу розповісти про повість Елеонор Портер «Поліанна».                                  Ви, мабуть, уже прочитали цю книгу! А якщо ні, то впевнена, що                          разом з головною героїнею – маленькою дівчинкою Поліанною –                        ви порините в дивовижний світ пригод і радітимете життю,                        навчитеся боротися з труднощами, допомагати людям, втішати їх.                        Вона наша ровесниця. Але на її долю випало багато випробувань:                        рано залишилася сиротою,  потім отримала тяжку травму хребта й                        була прикута до ліжка. Але дівчинка, незважаючи на все, радіє                        кожному дню і намагається допомогти всім, з ким                                               зустрічається.                                                                                                                                          Мені дуже хочеться бути схожою на                                               Поліанну, маленьку дівчинку, котра вміла                                           «грати в радість» . Хочу бути такою ж щирою, відвертою і                                   душевною, радувати своїми добрими вчинками і підтримкою                                маму, тата і всіх, хто живе поряд зі мною та піклується про мене.                                   Під час читання і ви будете вчитись дружити, як з однолітками,                                              так і з дорослими. Мені здається, що вам, обов’язково                                             сподобається ця повість.</vt:lpstr>
      <vt:lpstr>Покажіть людині все найкраще,  те справжнє, що приховане в душі, і переконайте, що їй під силу впоратись з будь-чим.           Елеонор Портер </vt:lpstr>
      <vt:lpstr>Втілення сюжетів Елеонор Портер у кіномистецтві. Екранізація фільмів почалася ще з 1919 року. Вийшов німий фільм  « Світанок» (США).  1920 рік – німий чорно – білий фільм «Полліанна» ( США). 1952 рік – кольоровий фільм « Хто-небудь бачив мою дівчинку?» (США). 1958 рік - чорно-білий фільм «Полліанна» ( Бразилія). 1960 рік – кольоровий фільм «Полліанна», студія Волта Діснея( США). 1971 рік – фільм «Життя прекрасне, коли любиш» ( за романом « Полліанна» Туреччина). 1973 рік – фільм «Полліанна» ( у головній ролі Елізабет Арчард, Великобританія). 1982 рік – фільм «Пригоди Полліанни» ( у головній ролі Петсі Кензіт, США). 1986 рік – «Полліанна»,  мультиплікаційний телесеріал  (Японія). Анімаційний серіал  складається з 51 частини, знято японським режиссером Кодзо Кусубою у 1986 році. 1989 рік – «Поллі», музичний фільм. 1990 рік -  «Поллі. Повернення додому» – музичний фільм ( США). 2003 рік – телефільм «Полліанна», режисер Сара Хардінг; у головній ролі Джорджина Террі ( Великобританія). 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Тимур Панфілов</cp:lastModifiedBy>
  <cp:revision>23</cp:revision>
  <dcterms:created xsi:type="dcterms:W3CDTF">2021-07-20T13:09:20Z</dcterms:created>
  <dcterms:modified xsi:type="dcterms:W3CDTF">2025-12-03T17:10:39Z</dcterms:modified>
</cp:coreProperties>
</file>